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8" r:id="rId5"/>
    <p:sldId id="269" r:id="rId6"/>
    <p:sldId id="260" r:id="rId7"/>
    <p:sldId id="261" r:id="rId8"/>
    <p:sldId id="271" r:id="rId9"/>
    <p:sldId id="262" r:id="rId10"/>
    <p:sldId id="272" r:id="rId11"/>
    <p:sldId id="263" r:id="rId12"/>
    <p:sldId id="264" r:id="rId13"/>
    <p:sldId id="270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7" d="100"/>
          <a:sy n="77" d="100"/>
        </p:scale>
        <p:origin x="91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FF0A5-AD85-A74C-11D8-74199D6C4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701" y="-734807"/>
            <a:ext cx="9001462" cy="2387600"/>
          </a:xfrm>
        </p:spPr>
        <p:txBody>
          <a:bodyPr/>
          <a:lstStyle/>
          <a:p>
            <a:r>
              <a:rPr lang="en-US" dirty="0"/>
              <a:t>GROPUP-16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6C7A20-A49C-A6B6-2F51-413E1798C0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6048" y="1887051"/>
            <a:ext cx="10665557" cy="3083897"/>
          </a:xfrm>
        </p:spPr>
        <p:txBody>
          <a:bodyPr>
            <a:normAutofit/>
          </a:bodyPr>
          <a:lstStyle/>
          <a:p>
            <a:r>
              <a:rPr lang="en-US" u="sng" dirty="0"/>
              <a:t>GROUP MEMBERS</a:t>
            </a:r>
          </a:p>
          <a:p>
            <a:r>
              <a:rPr lang="en-US" dirty="0"/>
              <a:t>PALLERLA HARSHAVARDHAN   -S20220010161</a:t>
            </a:r>
          </a:p>
          <a:p>
            <a:r>
              <a:rPr lang="en-US" dirty="0"/>
              <a:t>VEMPATI VARSHITH                    -S20220010233</a:t>
            </a:r>
          </a:p>
          <a:p>
            <a:r>
              <a:rPr lang="en-IN" dirty="0"/>
              <a:t>SHAIK MOHIUDDIN                     -S20220010199</a:t>
            </a:r>
          </a:p>
          <a:p>
            <a:r>
              <a:rPr lang="en-IN" dirty="0"/>
              <a:t>VARTHYA VIVEK                           -S20220010234</a:t>
            </a:r>
          </a:p>
        </p:txBody>
      </p:sp>
    </p:spTree>
    <p:extLst>
      <p:ext uri="{BB962C8B-B14F-4D97-AF65-F5344CB8AC3E}">
        <p14:creationId xmlns:p14="http://schemas.microsoft.com/office/powerpoint/2010/main" val="14573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99420-F1EB-382C-0CEF-149F4D89F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video detection (output)</a:t>
            </a:r>
            <a:endParaRPr lang="en-IN" dirty="0"/>
          </a:p>
        </p:txBody>
      </p:sp>
      <p:pic>
        <p:nvPicPr>
          <p:cNvPr id="4" name="111">
            <a:hlinkClick r:id="" action="ppaction://media"/>
            <a:extLst>
              <a:ext uri="{FF2B5EF4-FFF2-40B4-BE49-F238E27FC236}">
                <a16:creationId xmlns:a16="http://schemas.microsoft.com/office/drawing/2014/main" id="{42499D12-43FD-8F17-E0BA-85069650599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91071" y="1759226"/>
            <a:ext cx="6818242" cy="4572000"/>
          </a:xfrm>
        </p:spPr>
      </p:pic>
    </p:spTree>
    <p:extLst>
      <p:ext uri="{BB962C8B-B14F-4D97-AF65-F5344CB8AC3E}">
        <p14:creationId xmlns:p14="http://schemas.microsoft.com/office/powerpoint/2010/main" val="33113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55E3C-E4D8-0D45-9C21-C0D1E8129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04" y="947530"/>
            <a:ext cx="10353761" cy="1326321"/>
          </a:xfrm>
        </p:spPr>
        <p:txBody>
          <a:bodyPr/>
          <a:lstStyle/>
          <a:p>
            <a:r>
              <a:rPr lang="en-IN" dirty="0"/>
              <a:t>Data Model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44708-B2C3-E61D-438D-93E729400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516" y="2553264"/>
            <a:ext cx="10353762" cy="369513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COCO Dataset: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 large-scale dataset containing 80 object categories.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Provides a rich set of labeled images for training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YOLOv3 Pre-Trained Model: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Trained on the COCO dataset.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Offers a balance between accuracy and real-time performance.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9840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3DC5-523D-CE83-5F09-C2AC51F83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44491" y="467268"/>
            <a:ext cx="10353761" cy="1326321"/>
          </a:xfrm>
        </p:spPr>
        <p:txBody>
          <a:bodyPr/>
          <a:lstStyle/>
          <a:p>
            <a:r>
              <a:rPr lang="en-IN" dirty="0"/>
              <a:t>Key Functions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995718F-E7ED-BC4C-BFB6-FB983DD2C6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44221" y="1782785"/>
            <a:ext cx="9820466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Object Size Estimation: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Calculates real-world object dimensions using: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Pixel size of the bounding box.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Known object dimensions and distance.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Focal length of the camera.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Formula: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Model Loading: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cv2.dnn.readNet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Loads YOLO weights and configuration.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net.setInput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Sets the input for the YOLO model.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E82A5-1765-3D70-3323-48FD803A8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21" y="4134206"/>
            <a:ext cx="8202170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87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DBF6E-5DBF-8D0E-58D5-C0FD91735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User Interactions in </a:t>
            </a:r>
            <a:r>
              <a:rPr lang="fr-FR" dirty="0" err="1"/>
              <a:t>Video</a:t>
            </a:r>
            <a:r>
              <a:rPr lang="fr-FR" dirty="0"/>
              <a:t> Mode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FCA6F2E-F39E-CBFE-1AF1-3FD91A0A9C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927586" y="1906184"/>
            <a:ext cx="605967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Press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q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exit the real-time detection.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Press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+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zoom in.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Press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zoom out.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Annotations Include: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 class and confidence.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Dimensions: Width, Height, Diagonal Length in cm.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78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FCE592-C80B-0A52-03B0-BBE71F1AB7F9}"/>
              </a:ext>
            </a:extLst>
          </p:cNvPr>
          <p:cNvSpPr txBox="1"/>
          <p:nvPr/>
        </p:nvSpPr>
        <p:spPr>
          <a:xfrm>
            <a:off x="675861" y="1720839"/>
            <a:ext cx="1140018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Object Detection: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cv2.dnn.blobFromImage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Prepares the image for YOLO processing.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net.forward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Runs the YOLO model to generate predictions.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Post-Processing: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cv2.dnn.NMSBoxes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Filters overlapping bounding boxes to improve accuracy.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5. Video Processing: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cv2.VideoCapture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Captures live video from the webcam.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Zoom Functionality: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Adjusts the frame size dynamically.</a:t>
            </a:r>
          </a:p>
        </p:txBody>
      </p:sp>
    </p:spTree>
    <p:extLst>
      <p:ext uri="{BB962C8B-B14F-4D97-AF65-F5344CB8AC3E}">
        <p14:creationId xmlns:p14="http://schemas.microsoft.com/office/powerpoint/2010/main" val="189108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B2A4-9112-07F1-3A29-AE19F5605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95" y="1017104"/>
            <a:ext cx="10353761" cy="1326321"/>
          </a:xfrm>
        </p:spPr>
        <p:txBody>
          <a:bodyPr/>
          <a:lstStyle/>
          <a:p>
            <a:r>
              <a:rPr lang="en-IN" b="1" dirty="0"/>
              <a:t>Challenges and Solutions</a:t>
            </a:r>
            <a:br>
              <a:rPr lang="en-IN" b="1" dirty="0"/>
            </a:b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465E0A5-9D33-D243-5E2A-B97D5EC08D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98377" y="2179678"/>
            <a:ext cx="6728509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Handling overlapping object detections.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performance optimization.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Accurate size estimation.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Implemented Non-Maximum Suppression.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a pre-trained YOLO model for speed and accuracy.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Calibrated the camera for reliable size estimation.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657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7064F-D1CE-6A5A-15BC-5FB1AF91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99587" y="-146029"/>
            <a:ext cx="10353761" cy="1326321"/>
          </a:xfrm>
        </p:spPr>
        <p:txBody>
          <a:bodyPr/>
          <a:lstStyle/>
          <a:p>
            <a:r>
              <a:rPr lang="en-IN" dirty="0"/>
              <a:t>Key Takeaways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112F487-CF8D-C524-D4C3-55DBCF78B7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9662" y="1026404"/>
            <a:ext cx="11092675" cy="540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Successfully implemented image and video detection.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Demonstrated accurate real-world size estimation.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/>
              <a:t>In this project, we successfully implemented  </a:t>
            </a:r>
            <a:r>
              <a:rPr lang="en-US" b="1" dirty="0"/>
              <a:t>object detection system</a:t>
            </a:r>
            <a:r>
              <a:rPr lang="en-US" dirty="0"/>
              <a:t> utilizing </a:t>
            </a:r>
            <a:r>
              <a:rPr lang="en-US" b="1" dirty="0"/>
              <a:t>YOLO (You Only Look Once)</a:t>
            </a:r>
            <a:r>
              <a:rPr lang="en-US" dirty="0"/>
              <a:t>, a state-of-the-art model in computer vision. Our system demonstrated proficiency in detecting and annotating objects in both static images and real-time video feeds, with the additional capability to estimate real-world object dimensions.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Gained hands-on experience with advanced computer vision tools such as OpenCV and YOLO.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Understood the intricacies of model configurations, including weights, architecture, and class labels.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Enhanced problem-solving skills in applying theoretical concepts to practical scenarios.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526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F0469-A74E-3ABE-CDB8-175480C7B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280" y="963561"/>
            <a:ext cx="8525174" cy="3303638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TOPIC: Object Detection and Size Estimation Using YOLO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CBCA1-5087-A069-4E5A-9807509B7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21" y="3554363"/>
            <a:ext cx="11170050" cy="4570207"/>
          </a:xfrm>
        </p:spPr>
        <p:txBody>
          <a:bodyPr>
            <a:normAutofit/>
          </a:bodyPr>
          <a:lstStyle/>
          <a:p>
            <a:r>
              <a:rPr lang="en-US" sz="2800" dirty="0"/>
              <a:t>Image and Real-Time Video Detection with Python and OpenCV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574191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A4004-8597-B36F-89AF-304BDC9B9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PROJECT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911BAC2-5EEF-67C0-EA8F-8759BF09F9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51116" y="1625963"/>
            <a:ext cx="8985579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detect objects in static images and real-time video.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estimate the real-world dimensions of detected objects in centimeters.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Applications: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Autonomous vehicles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 systems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Retail inventory management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Robotics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Highlights: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Implements YOLOv3 for fast and accurate object detection.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Annotates detected objects with their dimensions.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295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29B53-6F70-0C5B-5D41-46B567EF9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73" y="1434548"/>
            <a:ext cx="10353761" cy="1326321"/>
          </a:xfrm>
        </p:spPr>
        <p:txBody>
          <a:bodyPr/>
          <a:lstStyle/>
          <a:p>
            <a:r>
              <a:rPr lang="en-US" dirty="0"/>
              <a:t>Key Features of the Project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D155665-1052-84E3-E74C-4D65EF872A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036917" y="2402803"/>
            <a:ext cx="6359433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 objects in 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detection via webcam with live annotations.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Interactive Controls: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Press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q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exit detection.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+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zooming in and out.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839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C740-E946-328D-78F9-944238DD3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25406"/>
            <a:ext cx="10353761" cy="1326321"/>
          </a:xfrm>
        </p:spPr>
        <p:txBody>
          <a:bodyPr/>
          <a:lstStyle/>
          <a:p>
            <a:r>
              <a:rPr lang="en-IN" b="1" dirty="0"/>
              <a:t>Required Components</a:t>
            </a:r>
            <a:br>
              <a:rPr lang="en-IN" b="1" dirty="0"/>
            </a:b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A877E4B-94FD-18C7-BB29-F6144292FB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028101" y="1759300"/>
            <a:ext cx="629755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Hardware: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Webcam for real-time detection.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Computer for running the YOLO model.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Software: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 3.x.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OpenCV library for image processing.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YOLO files 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yolov3.weights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yolov3.cfg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coco.names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586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4AF8-E8F4-6B22-05A0-907A3EF2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34" y="166488"/>
            <a:ext cx="10353761" cy="1326321"/>
          </a:xfrm>
        </p:spPr>
        <p:txBody>
          <a:bodyPr/>
          <a:lstStyle/>
          <a:p>
            <a:r>
              <a:rPr lang="en-IN" dirty="0"/>
              <a:t>Components of the Project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5189F69-DCA2-51BC-802E-58DB7887A6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49021" y="997623"/>
            <a:ext cx="11042979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Full Form: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(YOLO3)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Only Look Once Version 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Features: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Processes the entire image in one go.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Balances speed and accuracy.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Detects multiple objects simultaneously.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YOLO Weights 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yolov3.weights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Pre-trained parameters learned from the COCO dataset.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Contains data to identify 80 object categories.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YOLO Configuration 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yolov3.cfg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Defines the architecture of the YOLO model.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Configures layers, filters, and anchors.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COCO Names (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coco.names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text file mapping class IDs to human-readable object names (e.g.,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person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72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A1197-CD39-18B2-EC5E-3EFC1F33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62266" y="366959"/>
            <a:ext cx="7458266" cy="1326321"/>
          </a:xfrm>
        </p:spPr>
        <p:txBody>
          <a:bodyPr/>
          <a:lstStyle/>
          <a:p>
            <a:r>
              <a:rPr lang="en-IN" dirty="0"/>
              <a:t>Image Detection Workflow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A383C54-A71B-5454-BAF3-9122661696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7553" y="1533465"/>
            <a:ext cx="7028926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Load Image: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OpenCV to read the input image.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Preprocess Image: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 to a format suitable for YOLO model 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blob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Prediction: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Pass the processed image through YOLO to get detections.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Post-process Output: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Apply Non-Maximum Suppression (NMS) to filter overlapping boxes.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Annotate Results: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Draw bounding boxes, labels, and size information on the image.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F6881-5811-CE73-8473-711D1A78B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349" y="163444"/>
            <a:ext cx="6007651" cy="337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32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18BB-85E1-9201-AAA0-D7AA23E8F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509" y="-165652"/>
            <a:ext cx="10353761" cy="1326321"/>
          </a:xfrm>
        </p:spPr>
        <p:txBody>
          <a:bodyPr/>
          <a:lstStyle/>
          <a:p>
            <a:r>
              <a:rPr lang="en-US" dirty="0"/>
              <a:t>Image detection (Output)</a:t>
            </a:r>
            <a:endParaRPr lang="en-IN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B24B886-63A2-3477-A4EF-84B7C3731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5057" y="1509090"/>
            <a:ext cx="7795224" cy="4384813"/>
          </a:xfrm>
        </p:spPr>
      </p:pic>
    </p:spTree>
    <p:extLst>
      <p:ext uri="{BB962C8B-B14F-4D97-AF65-F5344CB8AC3E}">
        <p14:creationId xmlns:p14="http://schemas.microsoft.com/office/powerpoint/2010/main" val="2232697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9519F-B48F-2062-1F7C-3B2DD9D1C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68" y="589721"/>
            <a:ext cx="10353761" cy="1326321"/>
          </a:xfrm>
        </p:spPr>
        <p:txBody>
          <a:bodyPr/>
          <a:lstStyle/>
          <a:p>
            <a:r>
              <a:rPr lang="en-IN" dirty="0"/>
              <a:t>Real-Time Video Detection Workflow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C84A967-144B-61D7-010F-12B41FDAD1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8785" y="1676383"/>
            <a:ext cx="9025335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Capture Video Stream: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a webcam to capture frames continuously.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Preprocess Frames: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 each frame to YOLO-compatible format.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Run Detection: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Pass frames through the YOLO model for predictions.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Annotate Frames: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Overlay bounding boxes, labels, size information, and FPS.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Zoom Functionality: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 zoom in and zoom out for better object visibility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9DE970-E4EF-2F6D-0D1C-CF11A93F1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274" y="2057463"/>
            <a:ext cx="4861926" cy="414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05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67</TotalTime>
  <Words>818</Words>
  <Application>Microsoft Office PowerPoint</Application>
  <PresentationFormat>Widescreen</PresentationFormat>
  <Paragraphs>148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 Unicode MS</vt:lpstr>
      <vt:lpstr>Bookman Old Style</vt:lpstr>
      <vt:lpstr>Rockwell</vt:lpstr>
      <vt:lpstr>Damask</vt:lpstr>
      <vt:lpstr>GROPUP-16</vt:lpstr>
      <vt:lpstr> TOPIC: Object Detection and Size Estimation Using YOLO</vt:lpstr>
      <vt:lpstr>OVERVIEW OF THE PROJECT</vt:lpstr>
      <vt:lpstr>Key Features of the Project</vt:lpstr>
      <vt:lpstr>Required Components </vt:lpstr>
      <vt:lpstr>Components of the Project</vt:lpstr>
      <vt:lpstr>Image Detection Workflow</vt:lpstr>
      <vt:lpstr>Image detection (Output)</vt:lpstr>
      <vt:lpstr>Real-Time Video Detection Workflow</vt:lpstr>
      <vt:lpstr>Real time video detection (output)</vt:lpstr>
      <vt:lpstr>Data Model Used</vt:lpstr>
      <vt:lpstr>Key Functions </vt:lpstr>
      <vt:lpstr>User Interactions in Video Mode</vt:lpstr>
      <vt:lpstr>PowerPoint Presentation</vt:lpstr>
      <vt:lpstr>Challenges and Solutions </vt:lpstr>
      <vt:lpstr>Key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pallerla harsha</dc:creator>
  <cp:lastModifiedBy>pallerla harsha</cp:lastModifiedBy>
  <cp:revision>1</cp:revision>
  <dcterms:created xsi:type="dcterms:W3CDTF">2024-12-02T11:36:51Z</dcterms:created>
  <dcterms:modified xsi:type="dcterms:W3CDTF">2024-12-02T12:44:14Z</dcterms:modified>
</cp:coreProperties>
</file>